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67EAF2E-DB63-4BB7-B541-A592881A0F39}" type="datetimeFigureOut">
              <a:rPr lang="es-CL" smtClean="0"/>
              <a:t>28-04-2026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9B34CF0-B7B0-4340-B867-044CC47B924D}" type="slidenum">
              <a:rPr lang="es-CL" smtClean="0"/>
              <a:t>‹Nº›</a:t>
            </a:fld>
            <a:endParaRPr lang="es-C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Cuenta  </a:t>
            </a:r>
            <a:r>
              <a:rPr lang="es-ES" dirty="0" err="1" smtClean="0"/>
              <a:t>Pùblica</a:t>
            </a:r>
            <a:r>
              <a:rPr lang="es-ES" dirty="0" smtClean="0"/>
              <a:t> Año 2025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059832" y="2420888"/>
            <a:ext cx="4032448" cy="1512168"/>
          </a:xfrm>
        </p:spPr>
        <p:txBody>
          <a:bodyPr/>
          <a:lstStyle/>
          <a:p>
            <a:r>
              <a:rPr lang="es-ES" dirty="0" smtClean="0"/>
              <a:t>Marzo</a:t>
            </a:r>
          </a:p>
          <a:p>
            <a:r>
              <a:rPr lang="es-ES" dirty="0" smtClean="0"/>
              <a:t>Equipo Directivo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90959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Mantener informado al apoderado del comportamiento y rendimiento académico de sus alumnos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  </a:t>
            </a:r>
            <a:r>
              <a:rPr lang="es-ES" dirty="0"/>
              <a:t>Acompañar al alumno y resguardar sus derechos como estudiante.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Entregarle apoyo específico de acuerdo a sus necesidades educativas especiales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43417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Para eso Necesitamos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Equipo Directivo comprometido.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Profesores de Calidad y comprometidos con su labor docente.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Apoderados comprometidos que apoyen la labor educativa de sus hijos</a:t>
            </a:r>
            <a:r>
              <a:rPr lang="es-ES" dirty="0" smtClean="0"/>
              <a:t>.</a:t>
            </a:r>
          </a:p>
          <a:p>
            <a:r>
              <a:rPr lang="es-ES" dirty="0" smtClean="0"/>
              <a:t>  </a:t>
            </a:r>
            <a:r>
              <a:rPr lang="es-ES" dirty="0"/>
              <a:t>Alumnos con altas expectativas y comprometidos con su colegio.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86514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necesitamos de nuestros Padres y Apoderados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/>
              <a:t>Apoyo en las decisiones que toma el Colegio.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Entregar información de contacto en forma </a:t>
            </a:r>
            <a:r>
              <a:rPr lang="es-ES" dirty="0" smtClean="0"/>
              <a:t>oportuna y actualizada. </a:t>
            </a:r>
          </a:p>
          <a:p>
            <a:r>
              <a:rPr lang="es-ES" dirty="0" smtClean="0"/>
              <a:t> </a:t>
            </a:r>
            <a:r>
              <a:rPr lang="es-ES" dirty="0"/>
              <a:t>Asistir a reuniones y citaciones </a:t>
            </a:r>
            <a:r>
              <a:rPr lang="es-ES" dirty="0" smtClean="0"/>
              <a:t>cuando corresponda. </a:t>
            </a:r>
          </a:p>
          <a:p>
            <a:r>
              <a:rPr lang="es-ES" dirty="0" smtClean="0"/>
              <a:t> </a:t>
            </a:r>
            <a:r>
              <a:rPr lang="es-ES" dirty="0"/>
              <a:t>Cumplir con los horarios de ingreso y salida. </a:t>
            </a:r>
            <a:endParaRPr lang="es-ES" dirty="0" smtClean="0"/>
          </a:p>
          <a:p>
            <a:r>
              <a:rPr lang="es-ES" dirty="0" smtClean="0"/>
              <a:t>Mantener altas </a:t>
            </a:r>
            <a:r>
              <a:rPr lang="es-ES" dirty="0"/>
              <a:t>expectativas académicas hacia sus hijos.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Exigir cumplimiento en lo disciplinario. </a:t>
            </a:r>
            <a:endParaRPr lang="es-ES" dirty="0" smtClean="0"/>
          </a:p>
          <a:p>
            <a:pPr marL="64008" indent="0">
              <a:buNone/>
            </a:pPr>
            <a:r>
              <a:rPr lang="es-ES" dirty="0" smtClean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1880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Que necesitamos de nuestros alumnos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/>
              <a:t>Asistir a clases en forma </a:t>
            </a:r>
            <a:r>
              <a:rPr lang="es-ES" dirty="0" smtClean="0"/>
              <a:t>diaria</a:t>
            </a:r>
          </a:p>
          <a:p>
            <a:r>
              <a:rPr lang="es-ES" dirty="0" smtClean="0"/>
              <a:t>Cumplir </a:t>
            </a:r>
            <a:r>
              <a:rPr lang="es-ES" dirty="0"/>
              <a:t>con los horarios </a:t>
            </a:r>
            <a:r>
              <a:rPr lang="es-ES" dirty="0" smtClean="0"/>
              <a:t> </a:t>
            </a:r>
            <a:r>
              <a:rPr lang="es-ES" dirty="0"/>
              <a:t>de ingreso y salida.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Altas expectativas de éxito académico.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Comprometidos con su colegio. </a:t>
            </a:r>
            <a:endParaRPr lang="es-ES" dirty="0" smtClean="0"/>
          </a:p>
          <a:p>
            <a:r>
              <a:rPr lang="es-ES" dirty="0" smtClean="0"/>
              <a:t>Disciplina </a:t>
            </a:r>
            <a:r>
              <a:rPr lang="es-ES" dirty="0"/>
              <a:t>y Trabajo en clases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Responder de forma adecuada a sus profesores y compañeros.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Mantener una conducta y vocabulario adecuado.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Mantenerse al margen de peleas y conflictos de todo tipo.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25404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Comité Convivencia Escolar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Encargada: </a:t>
            </a:r>
            <a:r>
              <a:rPr lang="es-ES" dirty="0" smtClean="0"/>
              <a:t> Sra. Catherine </a:t>
            </a:r>
            <a:r>
              <a:rPr lang="es-ES" dirty="0"/>
              <a:t>Zamora </a:t>
            </a:r>
            <a:endParaRPr lang="es-ES" dirty="0" smtClean="0"/>
          </a:p>
          <a:p>
            <a:r>
              <a:rPr lang="es-ES" dirty="0" smtClean="0"/>
              <a:t>“ </a:t>
            </a:r>
            <a:r>
              <a:rPr lang="es-ES" dirty="0"/>
              <a:t>Es la construcción de un modo de relaciones entre la comunidad escolar, sustentada por el respeto mutuo solidaridad recíproca, expresada en la interacción armoniosa entre los diferentes actores y estamentos de la comunidad educativa” Su enfoque será eminentemente formativo. Consejo de convivencia escolar (sanciones y castigos). Ley 20.536.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38899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Integrantes 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Encargada Convivencia Escolar ; Catherine Zamora </a:t>
            </a:r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/>
              <a:t>Equipo Apoyo ; Daniela Araya Psicóloga </a:t>
            </a:r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/>
              <a:t>Diego Fernández; trabajador </a:t>
            </a:r>
            <a:r>
              <a:rPr lang="es-CL" dirty="0" smtClean="0"/>
              <a:t>social</a:t>
            </a:r>
          </a:p>
          <a:p>
            <a:r>
              <a:rPr lang="es-CL" dirty="0" smtClean="0"/>
              <a:t> </a:t>
            </a:r>
            <a:r>
              <a:rPr lang="es-CL" dirty="0"/>
              <a:t>Sustento: </a:t>
            </a:r>
            <a:endParaRPr lang="es-CL" dirty="0" smtClean="0"/>
          </a:p>
          <a:p>
            <a:r>
              <a:rPr lang="es-CL" dirty="0"/>
              <a:t> </a:t>
            </a:r>
            <a:r>
              <a:rPr lang="es-CL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Manual </a:t>
            </a:r>
            <a:r>
              <a:rPr lang="es-CL" dirty="0"/>
              <a:t>de convivencia Escolar.</a:t>
            </a:r>
          </a:p>
        </p:txBody>
      </p:sp>
    </p:spTree>
    <p:extLst>
      <p:ext uri="{BB962C8B-B14F-4D97-AF65-F5344CB8AC3E}">
        <p14:creationId xmlns:p14="http://schemas.microsoft.com/office/powerpoint/2010/main" val="2349932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Napsis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Plataforma </a:t>
            </a:r>
            <a:r>
              <a:rPr lang="es-ES" dirty="0"/>
              <a:t>Virtual.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Encargado Lucy Pinto Chacana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Mejorar la Gestión Pedagógica: Panorama completo del colegio</a:t>
            </a:r>
            <a:r>
              <a:rPr lang="es-ES" dirty="0" smtClean="0"/>
              <a:t>.</a:t>
            </a:r>
          </a:p>
          <a:p>
            <a:r>
              <a:rPr lang="es-ES" dirty="0" smtClean="0"/>
              <a:t> </a:t>
            </a:r>
            <a:r>
              <a:rPr lang="es-ES" dirty="0"/>
              <a:t>Información inmediata para los apoderados Aplicar remediales.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5344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Ley </a:t>
            </a:r>
            <a:r>
              <a:rPr lang="es-ES" dirty="0" err="1" smtClean="0"/>
              <a:t>Sep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Encargada </a:t>
            </a:r>
            <a:r>
              <a:rPr lang="es-ES" dirty="0" err="1"/>
              <a:t>Jenifer</a:t>
            </a:r>
            <a:r>
              <a:rPr lang="es-ES" dirty="0"/>
              <a:t> Tapia Jiménez.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Talleres de Reforzamiento.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Encargada de realizar PME y dar cuenta ante supervisiones MINEDUC</a:t>
            </a:r>
            <a:r>
              <a:rPr lang="es-ES" dirty="0" smtClean="0"/>
              <a:t>.</a:t>
            </a:r>
          </a:p>
          <a:p>
            <a:r>
              <a:rPr lang="es-ES" dirty="0" smtClean="0"/>
              <a:t>  </a:t>
            </a:r>
            <a:r>
              <a:rPr lang="es-ES" dirty="0"/>
              <a:t>Resultados SIMCE.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63913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PIE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/>
              <a:t>Encargado:  </a:t>
            </a:r>
            <a:r>
              <a:rPr lang="es-ES" dirty="0" smtClean="0"/>
              <a:t>Natalia Gómez Tapia </a:t>
            </a:r>
          </a:p>
          <a:p>
            <a:r>
              <a:rPr lang="es-ES" dirty="0" smtClean="0"/>
              <a:t> </a:t>
            </a:r>
            <a:r>
              <a:rPr lang="es-ES" dirty="0"/>
              <a:t>Principales Objetivos. </a:t>
            </a:r>
          </a:p>
          <a:p>
            <a:r>
              <a:rPr lang="es-ES" dirty="0" smtClean="0"/>
              <a:t>Inclusión </a:t>
            </a:r>
            <a:r>
              <a:rPr lang="es-ES" dirty="0"/>
              <a:t>en grupo curso. </a:t>
            </a:r>
            <a:endParaRPr lang="es-ES" dirty="0" smtClean="0"/>
          </a:p>
          <a:p>
            <a:r>
              <a:rPr lang="es-ES" dirty="0" smtClean="0"/>
              <a:t>Orientación </a:t>
            </a:r>
            <a:r>
              <a:rPr lang="es-ES" dirty="0"/>
              <a:t>a Padres y/o Apoderados durante el período académico, respecto a temáticas educacionales.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Asistir y apoyar a los alumnos, tanto en Sala de Clases común, como en Aula de Recursos.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Guiar a los alumnos durante su proceso de aprendizaje y realizar un acompañamiento socio-emocional.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61127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Talleres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Cuenta cuentos ; Srtas. </a:t>
            </a:r>
            <a:r>
              <a:rPr lang="es-CL" dirty="0" err="1" smtClean="0"/>
              <a:t>Danysse</a:t>
            </a:r>
            <a:r>
              <a:rPr lang="es-CL" dirty="0" smtClean="0"/>
              <a:t> Orozco, Berta Catalán , Claudia Carrasco y </a:t>
            </a:r>
            <a:r>
              <a:rPr lang="es-CL" dirty="0" err="1" smtClean="0"/>
              <a:t>Geraldyn</a:t>
            </a:r>
            <a:r>
              <a:rPr lang="es-CL" dirty="0" smtClean="0"/>
              <a:t> Díaz</a:t>
            </a:r>
          </a:p>
          <a:p>
            <a:r>
              <a:rPr lang="es-CL" dirty="0" smtClean="0"/>
              <a:t> Reforzamiento </a:t>
            </a:r>
            <a:r>
              <a:rPr lang="es-CL" dirty="0"/>
              <a:t>Pedagógico </a:t>
            </a:r>
            <a:r>
              <a:rPr lang="es-CL" dirty="0" smtClean="0"/>
              <a:t>Sra</a:t>
            </a:r>
            <a:r>
              <a:rPr lang="es-CL" dirty="0"/>
              <a:t>. </a:t>
            </a:r>
            <a:r>
              <a:rPr lang="es-CL" dirty="0" smtClean="0"/>
              <a:t>Sandra Cisternas </a:t>
            </a:r>
            <a:r>
              <a:rPr lang="es-CL" dirty="0"/>
              <a:t>y Macarena Silva en primer ciclo básico. </a:t>
            </a:r>
            <a:r>
              <a:rPr lang="es-CL" dirty="0" smtClean="0"/>
              <a:t> </a:t>
            </a:r>
          </a:p>
          <a:p>
            <a:r>
              <a:rPr lang="es-CL" dirty="0" smtClean="0"/>
              <a:t>Talleres </a:t>
            </a:r>
            <a:r>
              <a:rPr lang="es-CL" dirty="0"/>
              <a:t>deportivos : Katherine Cifuentes </a:t>
            </a:r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/>
              <a:t>Danza moderna </a:t>
            </a:r>
            <a:r>
              <a:rPr lang="es-CL" dirty="0" smtClean="0"/>
              <a:t>María  </a:t>
            </a:r>
            <a:r>
              <a:rPr lang="es-CL" dirty="0"/>
              <a:t>R</a:t>
            </a:r>
            <a:r>
              <a:rPr lang="es-CL" dirty="0" smtClean="0"/>
              <a:t>amos </a:t>
            </a:r>
          </a:p>
          <a:p>
            <a:r>
              <a:rPr lang="es-ES" dirty="0" smtClean="0"/>
              <a:t>Yoga : Cinthya Olmos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3583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        </a:t>
            </a:r>
            <a:r>
              <a:rPr lang="es-ES" dirty="0" err="1" smtClean="0"/>
              <a:t>Visiòn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“ Entregar una educación inclusiva, basada en el amor, en el autoconocimiento y en el desarrollo de los aspectos positivos de cada estudiante, en consideración de sus fortalezas y virtudes, potenciando habilidades personales y cognitivas que lo lleven al desarrollo integral, alcanzando así su bienestar presente y futuro”.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302860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Recursos Económicos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/>
              <a:t>OTROS </a:t>
            </a:r>
            <a:r>
              <a:rPr lang="es-ES" sz="2000" dirty="0" smtClean="0"/>
              <a:t>                                                              5</a:t>
            </a:r>
            <a:r>
              <a:rPr lang="es-ES" sz="2000" dirty="0"/>
              <a:t>% </a:t>
            </a:r>
            <a:endParaRPr lang="es-ES" sz="2000" dirty="0" smtClean="0"/>
          </a:p>
          <a:p>
            <a:r>
              <a:rPr lang="es-ES" sz="2000" dirty="0" smtClean="0"/>
              <a:t>INTERNET DOCENTES                                       </a:t>
            </a:r>
            <a:r>
              <a:rPr lang="es-ES" sz="2000" dirty="0"/>
              <a:t>5</a:t>
            </a:r>
            <a:r>
              <a:rPr lang="es-ES" sz="2000" dirty="0" smtClean="0"/>
              <a:t>%</a:t>
            </a:r>
          </a:p>
          <a:p>
            <a:r>
              <a:rPr lang="es-ES" sz="2000" dirty="0" smtClean="0"/>
              <a:t> </a:t>
            </a:r>
            <a:r>
              <a:rPr lang="es-ES" sz="2000" dirty="0"/>
              <a:t>EQUIPOS ELECTRONICOS </a:t>
            </a:r>
            <a:r>
              <a:rPr lang="es-ES" sz="2000" dirty="0" smtClean="0"/>
              <a:t>                           10</a:t>
            </a:r>
            <a:r>
              <a:rPr lang="es-ES" sz="2000" dirty="0"/>
              <a:t>% </a:t>
            </a:r>
            <a:endParaRPr lang="es-ES" sz="2000" dirty="0" smtClean="0"/>
          </a:p>
          <a:p>
            <a:r>
              <a:rPr lang="es-ES" sz="2000" dirty="0" smtClean="0"/>
              <a:t>MATERIAL </a:t>
            </a:r>
            <a:r>
              <a:rPr lang="es-ES" sz="2000" dirty="0"/>
              <a:t>DIDACTICO Y </a:t>
            </a:r>
            <a:r>
              <a:rPr lang="es-ES" sz="2000" dirty="0" smtClean="0"/>
              <a:t>LIBRERÍA                 </a:t>
            </a:r>
            <a:r>
              <a:rPr lang="es-ES" sz="2000" dirty="0"/>
              <a:t>5</a:t>
            </a:r>
            <a:r>
              <a:rPr lang="es-ES" sz="2000" dirty="0" smtClean="0"/>
              <a:t>%</a:t>
            </a:r>
          </a:p>
          <a:p>
            <a:r>
              <a:rPr lang="es-ES" sz="2000" dirty="0" smtClean="0"/>
              <a:t> </a:t>
            </a:r>
            <a:r>
              <a:rPr lang="es-ES" sz="2000" dirty="0"/>
              <a:t>SANITIZACION Y ELEMENTOS DE </a:t>
            </a:r>
            <a:endParaRPr lang="es-ES" sz="2000" dirty="0" smtClean="0"/>
          </a:p>
          <a:p>
            <a:pPr marL="64008" indent="0">
              <a:buNone/>
            </a:pPr>
            <a:r>
              <a:rPr lang="es-ES" sz="2000" dirty="0"/>
              <a:t> </a:t>
            </a:r>
            <a:r>
              <a:rPr lang="es-ES" sz="2000" dirty="0" smtClean="0"/>
              <a:t>      PROTECCION SANITARIA                              </a:t>
            </a:r>
            <a:r>
              <a:rPr lang="es-ES" sz="2000" dirty="0"/>
              <a:t>8</a:t>
            </a:r>
            <a:r>
              <a:rPr lang="es-ES" sz="2000" dirty="0" smtClean="0"/>
              <a:t>%</a:t>
            </a:r>
          </a:p>
          <a:p>
            <a:pPr marL="64008" indent="0">
              <a:buNone/>
            </a:pPr>
            <a:r>
              <a:rPr lang="es-ES" sz="2000" dirty="0" smtClean="0"/>
              <a:t>      </a:t>
            </a:r>
            <a:r>
              <a:rPr lang="es-ES" sz="2000" dirty="0"/>
              <a:t>PERSONAL </a:t>
            </a:r>
            <a:r>
              <a:rPr lang="es-ES" sz="2000" dirty="0" smtClean="0"/>
              <a:t>                                                    67</a:t>
            </a:r>
            <a:r>
              <a:rPr lang="es-ES" sz="2000" dirty="0"/>
              <a:t>%</a:t>
            </a:r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767821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Unidos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Éxito se logra con trabajo, esfuerzo </a:t>
            </a:r>
            <a:r>
              <a:rPr lang="es-ES"/>
              <a:t>y </a:t>
            </a:r>
            <a:r>
              <a:rPr lang="es-ES" smtClean="0"/>
              <a:t>dedicación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01105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Misiòn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“ </a:t>
            </a:r>
            <a:r>
              <a:rPr lang="es-ES" dirty="0"/>
              <a:t>Promover la educación basada en la felicidad, el amor y las fortalezas personales; así como también, en la conciencia plena, favoreciendo la inclusión de cada integrante de nuestra comunidad </a:t>
            </a:r>
            <a:r>
              <a:rPr lang="es-ES" dirty="0" smtClean="0"/>
              <a:t>escolar «</a:t>
            </a:r>
            <a:endParaRPr lang="es-CL" dirty="0"/>
          </a:p>
        </p:txBody>
      </p:sp>
      <p:pic>
        <p:nvPicPr>
          <p:cNvPr id="4" name="3 Imagen" descr="D:\Mis Documentos\Downloads\la foto (12)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5" r="20000" b="8947"/>
          <a:stretch/>
        </p:blipFill>
        <p:spPr bwMode="auto">
          <a:xfrm>
            <a:off x="6444208" y="476672"/>
            <a:ext cx="1080120" cy="1008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0352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Dimensiones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Dimensión Pedagógica</a:t>
            </a:r>
          </a:p>
          <a:p>
            <a:r>
              <a:rPr lang="es-ES" dirty="0" smtClean="0"/>
              <a:t>- Dimensión Liderazgo</a:t>
            </a:r>
            <a:endParaRPr lang="es-CL" dirty="0"/>
          </a:p>
          <a:p>
            <a:r>
              <a:rPr lang="es-ES" dirty="0" smtClean="0"/>
              <a:t>- Dimensión Convivencia Escolar</a:t>
            </a:r>
          </a:p>
          <a:p>
            <a:r>
              <a:rPr lang="es-ES" dirty="0" smtClean="0"/>
              <a:t>- Dimensión Gestión de Recursos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0841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- </a:t>
            </a:r>
            <a:r>
              <a:rPr lang="es-ES" dirty="0"/>
              <a:t>Plan institucional de aprendizaje presencial </a:t>
            </a:r>
          </a:p>
          <a:p>
            <a:r>
              <a:rPr lang="es-ES" dirty="0" smtClean="0"/>
              <a:t> </a:t>
            </a:r>
            <a:r>
              <a:rPr lang="es-ES" dirty="0"/>
              <a:t>Reforzamiento pedagógico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Apoyo de Asistentes de Aula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Intervención pedagógica en niños con NEE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Acompañamiento docente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Evaluaciones estandarizadas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Plan de Mejoramiento Educativo PME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4567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Dimensión Liderazgo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Plan </a:t>
            </a:r>
            <a:r>
              <a:rPr lang="es-ES" dirty="0"/>
              <a:t>de gestión y competencia para las mejoras de </a:t>
            </a:r>
            <a:r>
              <a:rPr lang="es-ES" dirty="0" smtClean="0"/>
              <a:t> </a:t>
            </a:r>
            <a:r>
              <a:rPr lang="es-ES" dirty="0"/>
              <a:t>los aprendizajes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Encargada de </a:t>
            </a:r>
            <a:r>
              <a:rPr lang="es-ES" dirty="0" err="1"/>
              <a:t>Cra</a:t>
            </a:r>
            <a:r>
              <a:rPr lang="es-ES" dirty="0"/>
              <a:t>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Página web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Consejo escolar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Programa </a:t>
            </a:r>
            <a:r>
              <a:rPr lang="es-ES" dirty="0" err="1"/>
              <a:t>Napsis</a:t>
            </a:r>
            <a:r>
              <a:rPr lang="es-ES" dirty="0"/>
              <a:t> </a:t>
            </a:r>
          </a:p>
          <a:p>
            <a:r>
              <a:rPr lang="es-ES" dirty="0" smtClean="0"/>
              <a:t> </a:t>
            </a:r>
            <a:r>
              <a:rPr lang="es-ES" dirty="0"/>
              <a:t>Capacitaciones y perfeccionamientos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457591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Dimensión Convivencia Escolar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/>
              <a:t>Talleres extra programáticos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Viajes y salidas de </a:t>
            </a:r>
            <a:r>
              <a:rPr lang="es-ES" dirty="0" smtClean="0"/>
              <a:t>estudios</a:t>
            </a:r>
          </a:p>
          <a:p>
            <a:r>
              <a:rPr lang="es-ES" dirty="0" smtClean="0"/>
              <a:t>  </a:t>
            </a:r>
            <a:r>
              <a:rPr lang="es-ES" dirty="0"/>
              <a:t>Equipo de convivencia escolar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Difusión de manual de convivencia escolar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Semana de seguridad </a:t>
            </a:r>
            <a:endParaRPr lang="es-ES" dirty="0" smtClean="0"/>
          </a:p>
          <a:p>
            <a:r>
              <a:rPr lang="es-ES" dirty="0" smtClean="0"/>
              <a:t>Celebraciones </a:t>
            </a:r>
            <a:r>
              <a:rPr lang="es-ES" dirty="0"/>
              <a:t>de efemérides </a:t>
            </a:r>
            <a:endParaRPr lang="es-ES" dirty="0" smtClean="0"/>
          </a:p>
          <a:p>
            <a:r>
              <a:rPr lang="es-ES" dirty="0" smtClean="0"/>
              <a:t>Charlas </a:t>
            </a:r>
            <a:r>
              <a:rPr lang="es-ES" dirty="0"/>
              <a:t>preventivas y de contención emocional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4328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Dimensión </a:t>
            </a:r>
            <a:r>
              <a:rPr lang="es-ES" dirty="0" err="1" smtClean="0"/>
              <a:t>Gestiòn</a:t>
            </a:r>
            <a:r>
              <a:rPr lang="es-ES" dirty="0" smtClean="0"/>
              <a:t> de Recursos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r>
              <a:rPr lang="es-ES" dirty="0"/>
              <a:t>Asesoría tecnológica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Compra y mantención de recursos computacionales y tecnológicos </a:t>
            </a:r>
            <a:endParaRPr lang="es-ES" dirty="0" smtClean="0"/>
          </a:p>
          <a:p>
            <a:r>
              <a:rPr lang="es-ES" dirty="0" smtClean="0"/>
              <a:t>Compra </a:t>
            </a:r>
            <a:r>
              <a:rPr lang="es-ES" dirty="0"/>
              <a:t>de material didáctico </a:t>
            </a:r>
            <a:endParaRPr lang="es-ES" dirty="0" smtClean="0"/>
          </a:p>
          <a:p>
            <a:r>
              <a:rPr lang="es-ES" dirty="0"/>
              <a:t> </a:t>
            </a:r>
            <a:r>
              <a:rPr lang="es-ES" dirty="0" smtClean="0"/>
              <a:t>Actualización Plan Lector</a:t>
            </a:r>
          </a:p>
          <a:p>
            <a:r>
              <a:rPr lang="es-ES" dirty="0" smtClean="0"/>
              <a:t>Renovación </a:t>
            </a:r>
            <a:r>
              <a:rPr lang="es-ES" dirty="0"/>
              <a:t>de mobiliario escolar ; mesas </a:t>
            </a:r>
            <a:r>
              <a:rPr lang="es-ES" dirty="0" smtClean="0"/>
              <a:t>, sillas </a:t>
            </a:r>
            <a:r>
              <a:rPr lang="es-ES" dirty="0"/>
              <a:t>, </a:t>
            </a:r>
            <a:r>
              <a:rPr lang="es-ES" dirty="0" smtClean="0"/>
              <a:t>escritorios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63467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 que se compromete el Colegio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Entregar educación de calidad. </a:t>
            </a:r>
            <a:endParaRPr lang="es-ES" dirty="0" smtClean="0"/>
          </a:p>
          <a:p>
            <a:r>
              <a:rPr lang="es-ES" dirty="0" smtClean="0"/>
              <a:t>Apoyar </a:t>
            </a:r>
            <a:r>
              <a:rPr lang="es-ES" dirty="0"/>
              <a:t>al alumno (a), en sus actividades escolares y pedagógicas</a:t>
            </a:r>
            <a:r>
              <a:rPr lang="es-ES" dirty="0" smtClean="0"/>
              <a:t>.</a:t>
            </a:r>
          </a:p>
          <a:p>
            <a:r>
              <a:rPr lang="es-ES" dirty="0" smtClean="0"/>
              <a:t>  </a:t>
            </a:r>
            <a:r>
              <a:rPr lang="es-ES" dirty="0"/>
              <a:t>Contribuir a que se genere confianza entre el estudiante y el establecimiento. </a:t>
            </a:r>
            <a:endParaRPr lang="es-ES" dirty="0" smtClean="0"/>
          </a:p>
          <a:p>
            <a:r>
              <a:rPr lang="es-ES" dirty="0" smtClean="0"/>
              <a:t> </a:t>
            </a:r>
            <a:r>
              <a:rPr lang="es-ES" dirty="0"/>
              <a:t>Facilitar la búsqueda de soluciones a problemas cuando estos se presenten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28633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119</TotalTime>
  <Words>821</Words>
  <Application>Microsoft Office PowerPoint</Application>
  <PresentationFormat>Presentación en pantalla (4:3)</PresentationFormat>
  <Paragraphs>112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Brío</vt:lpstr>
      <vt:lpstr>Cuenta  Pùblica Año 2025</vt:lpstr>
      <vt:lpstr>                   Visiòn</vt:lpstr>
      <vt:lpstr>Misiòn</vt:lpstr>
      <vt:lpstr>Dimensiones</vt:lpstr>
      <vt:lpstr>Presentación de PowerPoint</vt:lpstr>
      <vt:lpstr>Dimensión Liderazgo</vt:lpstr>
      <vt:lpstr>Dimensión Convivencia Escolar</vt:lpstr>
      <vt:lpstr>Dimensión Gestiòn de Recursos</vt:lpstr>
      <vt:lpstr>A que se compromete el Colegio</vt:lpstr>
      <vt:lpstr>Presentación de PowerPoint</vt:lpstr>
      <vt:lpstr>Para eso Necesitamos</vt:lpstr>
      <vt:lpstr>Que necesitamos de nuestros Padres y Apoderados</vt:lpstr>
      <vt:lpstr>Que necesitamos de nuestros alumnos</vt:lpstr>
      <vt:lpstr>Comité Convivencia Escolar</vt:lpstr>
      <vt:lpstr>Integrantes :</vt:lpstr>
      <vt:lpstr>Napsis</vt:lpstr>
      <vt:lpstr>Ley Sep</vt:lpstr>
      <vt:lpstr>Programa PIE</vt:lpstr>
      <vt:lpstr>Talleres</vt:lpstr>
      <vt:lpstr>Recursos Económicos</vt:lpstr>
      <vt:lpstr>Unidos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  Pùblica Año 2025</dc:title>
  <dc:creator>PC04</dc:creator>
  <cp:lastModifiedBy>Usuario de Windows</cp:lastModifiedBy>
  <cp:revision>12</cp:revision>
  <dcterms:created xsi:type="dcterms:W3CDTF">2026-03-26T11:08:20Z</dcterms:created>
  <dcterms:modified xsi:type="dcterms:W3CDTF">2026-04-28T23:05:43Z</dcterms:modified>
</cp:coreProperties>
</file>